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5" r:id="rId7"/>
    <p:sldId id="266" r:id="rId8"/>
    <p:sldId id="263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827B-8C52-464A-82C0-0F6C976E1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14A4A-4305-43E5-9684-965134999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E5CF-7127-45CB-8C85-C591D64F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0CDCB-EB0F-443E-9769-2E2034D3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BF2FB-086F-41F6-97C1-9AC936C8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53CD-37DE-4648-A7CA-67F6F503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F80E2-2616-4DA1-B623-1B4AAA565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AA0E7-EA25-452B-86DC-EAEA7945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1C5CB-72B9-47D2-9D99-201CEEDD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8645-D6D2-4B26-8DC9-D8A07B50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5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A4FF2F-57F8-494B-9D2B-7DCA79DFA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0D27C-548B-400F-8E24-7B41ECD6C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F3653-1F66-4B94-93DF-7DFD1AF1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B74E2-E5D3-4121-BBAD-54FFEF38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0BACD-0D6D-46B1-9A6D-715E356B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7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1DF18-4624-4BCB-85EA-810E8980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04F1-1305-4CB1-AF21-7785550EE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35CCF-2B6E-46B1-A384-AA8D52A5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A2042-51B9-4A1D-B208-CD12C153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A0816-F501-4165-B65D-24C7E62D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2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8FC3-75B5-4024-8162-1C51705F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9F7F3-136E-4C5F-A2C7-8C84D91CB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2B255-C212-4229-9270-2304EA25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AF9A9-535E-48B2-978F-DAABD65E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82927-9CFC-4838-B746-F0948026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A504-CD7F-4316-9EE1-4B91C274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E9D3F-F4E5-4DE1-A65C-3DE4F7EB5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BA3E8-FBAA-4FE2-8D7F-8C5432709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A98DB-0428-48C0-90D3-DB48020E6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37939-02EA-4631-9622-1E9F545E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1F0B9-0D4B-450A-B896-5BB6002E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9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B9BF-B7CD-4BF3-B947-081EF011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AE3C5-01E8-4D97-807C-B33E2E961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F09EB-6CAE-4B8D-A8B6-86F43600B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F670A-2A12-4996-A607-1B720520AE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E3F59E-D13D-4D41-9872-2BC82C0E8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6B52B-9799-48B5-9F9A-1DEB4FA4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7C4C7-DA94-4996-9A67-F13E2BEC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EC51A5-0CC9-4D40-97CD-701C32AE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181B-0ACC-4818-98B2-E4E220CE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DEEAE-2258-4119-9FD0-E6EFC186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EE8AB-A6C2-4D48-B86C-09EA7CFE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0A1A0-5F06-4FBB-B627-664EC12C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5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44FA-3CB6-4B8E-A659-B1C8DFF5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F68F1C-3984-4C64-8B0B-F8D43A04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DA2A0-0370-420B-A527-4CF7BFEF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70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7BF9-570E-4093-A2FA-532847085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C8864-3606-4F4A-9B7C-AD2993CE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2AE28-6619-4224-99F7-1BC764DA8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B1C92-09F6-44BC-A687-70303D9F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26220-896D-4497-9F05-9D45D973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1F222-6F05-4DC1-BC4B-E94132C3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7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A32A-6611-4E7A-BA16-AED8A2EF2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A0079-5B9A-423E-A9D5-B22C6D152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658AD-D014-4E4B-BBCE-D6E7C26CA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83719-2C39-4CAA-A767-7DB4074F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52041-8237-4176-9319-2A06F7C5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12B09-7732-45CC-8CB1-453B279E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83B388-DA54-4381-8973-B80914F7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856A9-28A8-4AC0-B672-F588AA5C7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D3827-4AD2-48DE-8056-D3CE51B41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931C1-7D16-49DF-B4B4-8A3EF4F0ACA2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68EF7-E461-4362-B84D-7931ACAAA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271BB-48A8-454A-AF03-56843384D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A8060-21A9-4CC5-A95D-ADB39F192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2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48B6-EE4D-47F7-B840-95ED29F53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756" y="321211"/>
            <a:ext cx="10762488" cy="1207008"/>
          </a:xfrm>
        </p:spPr>
        <p:txBody>
          <a:bodyPr>
            <a:normAutofit/>
          </a:bodyPr>
          <a:lstStyle/>
          <a:p>
            <a:r>
              <a:rPr lang="ta-IN" sz="3200" dirty="0"/>
              <a:t>என்ன வித்தியாசம் </a:t>
            </a:r>
            <a:r>
              <a:rPr lang="en-US" sz="3200" dirty="0"/>
              <a:t>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E492A-639F-4266-8AEB-58789C29D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268" y="1491643"/>
            <a:ext cx="9427464" cy="72237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206EB9-44C0-4A39-95CA-4C65D6BC9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73" b="-1"/>
          <a:stretch/>
        </p:blipFill>
        <p:spPr bwMode="auto">
          <a:xfrm>
            <a:off x="609600" y="2423680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elsh Corgi Pembroke Dog Breed | Facts, Highlights &amp; Buying Advice |  Pets4Homes">
            <a:extLst>
              <a:ext uri="{FF2B5EF4-FFF2-40B4-BE49-F238E27FC236}">
                <a16:creationId xmlns:a16="http://schemas.microsoft.com/office/drawing/2014/main" id="{40EE820E-63E3-41B1-B5E6-4A03CDC9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77" y="2432049"/>
            <a:ext cx="4567555" cy="37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001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3E0E-28E0-4BC3-9785-8E883446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82417-09AD-46C8-8B32-31753C685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cDonald Farm - LocalHarvest">
            <a:extLst>
              <a:ext uri="{FF2B5EF4-FFF2-40B4-BE49-F238E27FC236}">
                <a16:creationId xmlns:a16="http://schemas.microsoft.com/office/drawing/2014/main" id="{73DBB90D-1096-4F33-A1F1-95EED844A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35162"/>
            <a:ext cx="76200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2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A3999-B0A0-4097-875E-70A19139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எத்தனை சூரியன் உள்ளன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CFF7D-A3A8-4534-93FC-FAEEB03B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1,366,358 Sunrise Stock Photos, Pictures &amp; Royalty-Free Images - iStock">
            <a:extLst>
              <a:ext uri="{FF2B5EF4-FFF2-40B4-BE49-F238E27FC236}">
                <a16:creationId xmlns:a16="http://schemas.microsoft.com/office/drawing/2014/main" id="{6C582BAB-E0DA-4D68-95B7-631D6E14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814" y="2138172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33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611F-CDCB-4DDB-A2B9-BD0C7ABDD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z="4400" dirty="0"/>
              <a:t>எவ்வளவு வால்கள் உள்ளன ?</a:t>
            </a:r>
            <a:endParaRPr lang="en-US" dirty="0"/>
          </a:p>
        </p:txBody>
      </p:sp>
      <p:pic>
        <p:nvPicPr>
          <p:cNvPr id="3074" name="Picture 2" descr="Things you did not know about Your Dog's Tail">
            <a:extLst>
              <a:ext uri="{FF2B5EF4-FFF2-40B4-BE49-F238E27FC236}">
                <a16:creationId xmlns:a16="http://schemas.microsoft.com/office/drawing/2014/main" id="{F8D24D37-E1B4-4F14-8910-C72F7E9DB2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85" y="1825625"/>
            <a:ext cx="89718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35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1F30-7EDA-4357-B40F-37CB4963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a-IN" sz="2400" dirty="0"/>
              <a:t>இந்த அணிலுக்கு எத்தனை கோடுகள் உள்ளன?</a:t>
            </a:r>
            <a:endParaRPr lang="en-US" sz="2400" dirty="0"/>
          </a:p>
        </p:txBody>
      </p:sp>
      <p:pic>
        <p:nvPicPr>
          <p:cNvPr id="6146" name="Picture 2" descr="Indian palm squirrel - Wikipedia">
            <a:extLst>
              <a:ext uri="{FF2B5EF4-FFF2-40B4-BE49-F238E27FC236}">
                <a16:creationId xmlns:a16="http://schemas.microsoft.com/office/drawing/2014/main" id="{1F8B2872-A6D5-40E4-8DF7-93766E565C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1241"/>
            <a:ext cx="48676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The back of an Indian Palm Squirrel, also known at the Three-striped Palm  Squirrel (Funambulus palmarum) - photo b… | Indian palm squirrel, Baby  squirrel, Squirrel">
            <a:extLst>
              <a:ext uri="{FF2B5EF4-FFF2-40B4-BE49-F238E27FC236}">
                <a16:creationId xmlns:a16="http://schemas.microsoft.com/office/drawing/2014/main" id="{868D87AA-77CE-49F3-8EE0-45C2F7587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12" y="1805051"/>
            <a:ext cx="5590032" cy="41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80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F305-7A1C-4AD8-83C3-62B2D97A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a-IN" sz="2400" dirty="0"/>
              <a:t>எத்தனை தந்தங்கள் உள்ளன ?</a:t>
            </a:r>
            <a:endParaRPr lang="en-US" sz="2400" dirty="0"/>
          </a:p>
        </p:txBody>
      </p:sp>
      <p:pic>
        <p:nvPicPr>
          <p:cNvPr id="8194" name="Picture 2" descr="Elephant | Species | WWF">
            <a:extLst>
              <a:ext uri="{FF2B5EF4-FFF2-40B4-BE49-F238E27FC236}">
                <a16:creationId xmlns:a16="http://schemas.microsoft.com/office/drawing/2014/main" id="{F88A2808-2F17-4BE5-8B2E-7A4A2C8712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28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53B4-80C8-4AE6-ABF0-FB356F92D8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34C86-2081-458F-A9D0-38DDFDC656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That new baby giraffe at the L.A. Zoo? It was 6½ feet tall at birth - Los  Angeles Times">
            <a:extLst>
              <a:ext uri="{FF2B5EF4-FFF2-40B4-BE49-F238E27FC236}">
                <a16:creationId xmlns:a16="http://schemas.microsoft.com/office/drawing/2014/main" id="{6CA2B315-8E28-44A6-AA62-3C24308A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533400"/>
            <a:ext cx="8001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792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FEA8-EDAD-444F-AD86-7A1BE02CFE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6C552-EF7B-45EC-97B4-E8D68CA78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Turkey's ruling party blasts Australian camel cull">
            <a:extLst>
              <a:ext uri="{FF2B5EF4-FFF2-40B4-BE49-F238E27FC236}">
                <a16:creationId xmlns:a16="http://schemas.microsoft.com/office/drawing/2014/main" id="{FB1ABBDF-C950-424A-A529-9C3171C69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58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A7D2-5DA4-43F2-BF72-7C310430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How to Introduce New Chicks to Your Flock - IFA Country Stores">
            <a:extLst>
              <a:ext uri="{FF2B5EF4-FFF2-40B4-BE49-F238E27FC236}">
                <a16:creationId xmlns:a16="http://schemas.microsoft.com/office/drawing/2014/main" id="{2CDE23D5-4426-4853-898D-E3C65A6C8E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671" y="1825625"/>
            <a:ext cx="83146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3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DFA2-C8BA-45F9-827A-11B1A227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FB0A6-C756-4C1A-BBEC-9C7ED51E6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ens and Chicks | LWR Gifts">
            <a:extLst>
              <a:ext uri="{FF2B5EF4-FFF2-40B4-BE49-F238E27FC236}">
                <a16:creationId xmlns:a16="http://schemas.microsoft.com/office/drawing/2014/main" id="{3C8C526A-B264-4D1F-AADA-406CBD97F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068" y="1780442"/>
            <a:ext cx="6635994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62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22</Words>
  <Application>Microsoft Office PowerPoint</Application>
  <PresentationFormat>Widescreen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என்ன வித்தியாசம் ? </vt:lpstr>
      <vt:lpstr>எத்தனை சூரியன் உள்ளன ?</vt:lpstr>
      <vt:lpstr>எவ்வளவு வால்கள் உள்ளன ?</vt:lpstr>
      <vt:lpstr>இந்த அணிலுக்கு எத்தனை கோடுகள் உள்ளன?</vt:lpstr>
      <vt:lpstr>எத்தனை தந்தங்கள் உள்ளன 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இந்த நாய்க்கு எவ்வளவு வால்கள் உள்ளன ?</dc:title>
  <dc:creator>Padmapriya Gunasekaran</dc:creator>
  <cp:lastModifiedBy>INKO2 Inc.</cp:lastModifiedBy>
  <cp:revision>9</cp:revision>
  <dcterms:created xsi:type="dcterms:W3CDTF">2020-10-02T20:27:34Z</dcterms:created>
  <dcterms:modified xsi:type="dcterms:W3CDTF">2020-10-03T02:32:45Z</dcterms:modified>
</cp:coreProperties>
</file>